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0" y="-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CDB1C9-43FE-43DB-9633-216CF5ED98C0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83CE74-7DF1-49F8-8C90-AF554A074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20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Times New Roman" pitchFamily="-83" charset="0"/>
                <a:ea typeface="ＭＳ Ｐゴシック" pitchFamily="-83" charset="-128"/>
              </a:rPr>
              <a:t>Each one has a shape</a:t>
            </a:r>
          </a:p>
          <a:p>
            <a:r>
              <a:rPr lang="en-US" smtClean="0">
                <a:latin typeface="Times New Roman" pitchFamily="-83" charset="0"/>
                <a:ea typeface="ＭＳ Ｐゴシック" pitchFamily="-83" charset="-128"/>
              </a:rPr>
              <a:t>A certain angle size</a:t>
            </a: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9pPr>
          </a:lstStyle>
          <a:p>
            <a:pPr eaLnBrk="1" hangingPunct="1"/>
            <a:fld id="{43B629C0-6E19-4299-96C0-F910226AB06E}" type="slidenum">
              <a:rPr lang="en-US" sz="1200" smtClean="0"/>
              <a:pPr eaLnBrk="1" hangingPunct="1"/>
              <a:t>4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D1A74-20D3-4743-AE30-71D8CECB0E7A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64574-6607-4424-A935-69047582E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396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D1A74-20D3-4743-AE30-71D8CECB0E7A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64574-6607-4424-A935-69047582E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74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D1A74-20D3-4743-AE30-71D8CECB0E7A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64574-6607-4424-A935-69047582E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670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D1A74-20D3-4743-AE30-71D8CECB0E7A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64574-6607-4424-A935-69047582E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013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D1A74-20D3-4743-AE30-71D8CECB0E7A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64574-6607-4424-A935-69047582E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485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D1A74-20D3-4743-AE30-71D8CECB0E7A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64574-6607-4424-A935-69047582E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418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D1A74-20D3-4743-AE30-71D8CECB0E7A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64574-6607-4424-A935-69047582E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810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D1A74-20D3-4743-AE30-71D8CECB0E7A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64574-6607-4424-A935-69047582E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040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D1A74-20D3-4743-AE30-71D8CECB0E7A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64574-6607-4424-A935-69047582E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646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D1A74-20D3-4743-AE30-71D8CECB0E7A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64574-6607-4424-A935-69047582E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389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D1A74-20D3-4743-AE30-71D8CECB0E7A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64574-6607-4424-A935-69047582E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66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D1A74-20D3-4743-AE30-71D8CECB0E7A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64574-6607-4424-A935-69047582E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79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9pPr>
          </a:lstStyle>
          <a:p>
            <a:pPr eaLnBrk="1" hangingPunct="1"/>
            <a:r>
              <a:rPr lang="en-US" sz="1200" smtClean="0"/>
              <a:t>Material from karentimberlake.com and </a:t>
            </a:r>
          </a:p>
          <a:p>
            <a:pPr eaLnBrk="1" hangingPunct="1"/>
            <a:r>
              <a:rPr lang="en-US" sz="1200" smtClean="0"/>
              <a:t>H. Stephen Stoker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83" charset="-128"/>
              </a:rPr>
              <a:t>VSEPR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-83" charset="-128"/>
              </a:rPr>
              <a:t>Valence shell electron pair repulsion (VSEPR) theory is used to predict the shape of a model by examining the Lewis Dot structure</a:t>
            </a:r>
          </a:p>
        </p:txBody>
      </p:sp>
    </p:spTree>
    <p:extLst>
      <p:ext uri="{BB962C8B-B14F-4D97-AF65-F5344CB8AC3E}">
        <p14:creationId xmlns:p14="http://schemas.microsoft.com/office/powerpoint/2010/main" val="167637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>
              <a:ea typeface="ＭＳ Ｐゴシック" pitchFamily="-83" charset="-128"/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-83" charset="-128"/>
              </a:rPr>
              <a:t>The shape of a molecule is determined by the valence electrons and the bonds surrounding the central atom</a:t>
            </a:r>
          </a:p>
        </p:txBody>
      </p:sp>
      <p:sp>
        <p:nvSpPr>
          <p:cNvPr id="3277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9pPr>
          </a:lstStyle>
          <a:p>
            <a:pPr eaLnBrk="1" hangingPunct="1"/>
            <a:r>
              <a:rPr lang="en-US" sz="1200" smtClean="0"/>
              <a:t>Material from karentimberlake.com and </a:t>
            </a:r>
          </a:p>
          <a:p>
            <a:pPr eaLnBrk="1" hangingPunct="1"/>
            <a:r>
              <a:rPr lang="en-US" sz="1200" smtClean="0"/>
              <a:t>H. Stephen Stoker</a:t>
            </a:r>
          </a:p>
        </p:txBody>
      </p:sp>
    </p:spTree>
    <p:extLst>
      <p:ext uri="{BB962C8B-B14F-4D97-AF65-F5344CB8AC3E}">
        <p14:creationId xmlns:p14="http://schemas.microsoft.com/office/powerpoint/2010/main" val="3933825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>
              <a:ea typeface="ＭＳ Ｐゴシック" pitchFamily="-83" charset="-128"/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-83" charset="-128"/>
              </a:rPr>
              <a:t>To predict the molecular shape of an atom:</a:t>
            </a:r>
          </a:p>
          <a:p>
            <a:pPr lvl="1"/>
            <a:r>
              <a:rPr lang="en-US" smtClean="0">
                <a:ea typeface="ＭＳ Ｐゴシック" pitchFamily="-83" charset="-128"/>
              </a:rPr>
              <a:t>Draw the Lewis Dot structure</a:t>
            </a:r>
          </a:p>
          <a:p>
            <a:pPr lvl="1"/>
            <a:r>
              <a:rPr lang="en-US" smtClean="0">
                <a:ea typeface="ＭＳ Ｐゴシック" pitchFamily="-83" charset="-128"/>
              </a:rPr>
              <a:t>Locate all bonds and lone pairs around the central atom</a:t>
            </a:r>
          </a:p>
          <a:p>
            <a:pPr lvl="1"/>
            <a:r>
              <a:rPr lang="en-US" smtClean="0">
                <a:ea typeface="ＭＳ Ｐゴシック" pitchFamily="-83" charset="-128"/>
              </a:rPr>
              <a:t>Apply VSEPR theory: try to find a shape that allows the shared and unshared electrons to be as far away from each other as possible</a:t>
            </a:r>
          </a:p>
        </p:txBody>
      </p:sp>
      <p:sp>
        <p:nvSpPr>
          <p:cNvPr id="3379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9pPr>
          </a:lstStyle>
          <a:p>
            <a:pPr eaLnBrk="1" hangingPunct="1"/>
            <a:r>
              <a:rPr lang="en-US" sz="1200" smtClean="0"/>
              <a:t>Material from karentimberlake.com and </a:t>
            </a:r>
          </a:p>
          <a:p>
            <a:pPr eaLnBrk="1" hangingPunct="1"/>
            <a:r>
              <a:rPr lang="en-US" sz="1200" smtClean="0"/>
              <a:t>H. Stephen Stoker</a:t>
            </a:r>
          </a:p>
        </p:txBody>
      </p:sp>
    </p:spTree>
    <p:extLst>
      <p:ext uri="{BB962C8B-B14F-4D97-AF65-F5344CB8AC3E}">
        <p14:creationId xmlns:p14="http://schemas.microsoft.com/office/powerpoint/2010/main" val="3385894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83" charset="-128"/>
              </a:rPr>
              <a:t>Some common shapes</a:t>
            </a:r>
          </a:p>
        </p:txBody>
      </p:sp>
      <p:sp>
        <p:nvSpPr>
          <p:cNvPr id="34819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9pPr>
          </a:lstStyle>
          <a:p>
            <a:pPr eaLnBrk="1" hangingPunct="1"/>
            <a:r>
              <a:rPr lang="en-US" sz="1200" smtClean="0"/>
              <a:t>Material from karentimberlake.com and </a:t>
            </a:r>
          </a:p>
          <a:p>
            <a:pPr eaLnBrk="1" hangingPunct="1"/>
            <a:r>
              <a:rPr lang="en-US" sz="1200" smtClean="0"/>
              <a:t>H. Stephen Stoker</a:t>
            </a:r>
          </a:p>
        </p:txBody>
      </p:sp>
      <p:pic>
        <p:nvPicPr>
          <p:cNvPr id="34820" name="il_fi" descr="http://www.nyu.edu/classes/tuckerman/adv.chem/lectures/lecture_11/img58.png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38400" y="1600200"/>
            <a:ext cx="4165600" cy="4876800"/>
          </a:xfrm>
        </p:spPr>
      </p:pic>
    </p:spTree>
    <p:extLst>
      <p:ext uri="{BB962C8B-B14F-4D97-AF65-F5344CB8AC3E}">
        <p14:creationId xmlns:p14="http://schemas.microsoft.com/office/powerpoint/2010/main" val="3159777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</Words>
  <Application>Microsoft Office PowerPoint</Application>
  <PresentationFormat>On-screen Show (4:3)</PresentationFormat>
  <Paragraphs>19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VSEPR</vt:lpstr>
      <vt:lpstr>PowerPoint Presentation</vt:lpstr>
      <vt:lpstr>PowerPoint Presentation</vt:lpstr>
      <vt:lpstr>Some common shapes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VSEPR</dc:title>
  <dc:creator>Annemarie</dc:creator>
  <cp:lastModifiedBy>Annemarie</cp:lastModifiedBy>
  <cp:revision>1</cp:revision>
  <dcterms:created xsi:type="dcterms:W3CDTF">2013-01-20T21:42:12Z</dcterms:created>
  <dcterms:modified xsi:type="dcterms:W3CDTF">2013-01-20T21:42:43Z</dcterms:modified>
</cp:coreProperties>
</file>